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7" r:id="rId4"/>
    <p:sldId id="259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3" autoAdjust="0"/>
    <p:restoredTop sz="94095" autoAdjust="0"/>
  </p:normalViewPr>
  <p:slideViewPr>
    <p:cSldViewPr snapToGrid="0">
      <p:cViewPr varScale="1">
        <p:scale>
          <a:sx n="81" d="100"/>
          <a:sy n="81" d="100"/>
        </p:scale>
        <p:origin x="749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6F1CF-06DA-490D-BC16-8E1081F39ECF}" type="datetimeFigureOut">
              <a:rPr lang="fr-CH" smtClean="0"/>
              <a:t>08.09.2023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D1007-586B-4DA7-9748-C9B4679AE1C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596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dirty="0"/>
              <a:t>Avantages </a:t>
            </a:r>
          </a:p>
          <a:p>
            <a:pPr lvl="1" rtl="0"/>
            <a:r>
              <a:rPr lang="fr-FR" dirty="0"/>
              <a:t>Permet de définir les contrats entre back et front au plus vite et de le faire valider pour pas que l'un soit bloqué par l'autre</a:t>
            </a:r>
          </a:p>
          <a:p>
            <a:pPr lvl="1" rtl="0"/>
            <a:r>
              <a:rPr lang="fr-FR" dirty="0"/>
              <a:t>Permet de très rapidement faire valider la logique métier</a:t>
            </a:r>
          </a:p>
          <a:p>
            <a:pPr lvl="1" rtl="0"/>
            <a:r>
              <a:rPr lang="fr-FR" dirty="0"/>
              <a:t>Structure les développements, évite de trop se répartir</a:t>
            </a:r>
          </a:p>
          <a:p>
            <a:pPr lvl="1" rtl="0"/>
            <a:r>
              <a:rPr lang="fr-FR" dirty="0"/>
              <a:t>Feedback rapide obligatoire de part le processus</a:t>
            </a:r>
          </a:p>
          <a:p>
            <a:pPr lvl="1" rtl="0"/>
            <a:r>
              <a:rPr lang="fr-FR" dirty="0"/>
              <a:t>Communication et feedback rapide avec les autres collègues</a:t>
            </a:r>
          </a:p>
          <a:p>
            <a:pPr lvl="1" rtl="0"/>
            <a:r>
              <a:rPr lang="fr-FR" dirty="0"/>
              <a:t>Très peu de bugs, hormis les besoins non compris </a:t>
            </a:r>
          </a:p>
          <a:p>
            <a:pPr rtl="0"/>
            <a:r>
              <a:rPr lang="fr-FR" dirty="0"/>
              <a:t>Désavantage </a:t>
            </a:r>
          </a:p>
          <a:p>
            <a:pPr lvl="1" rtl="0"/>
            <a:r>
              <a:rPr lang="fr-FR" dirty="0"/>
              <a:t>Peut sincèrement être pénible de toujours écrire les tests</a:t>
            </a:r>
          </a:p>
          <a:p>
            <a:pPr lvl="1" rtl="0"/>
            <a:r>
              <a:rPr lang="fr-FR" dirty="0"/>
              <a:t>Si les </a:t>
            </a:r>
            <a:r>
              <a:rPr lang="fr-FR" dirty="0" err="1"/>
              <a:t>requirements</a:t>
            </a:r>
            <a:r>
              <a:rPr lang="fr-FR" dirty="0"/>
              <a:t> changent souvent, les tests doivent être très souvent adaptés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D1007-586B-4DA7-9748-C9B4679AE1C3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530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dirty="0"/>
              <a:t>Avantages </a:t>
            </a:r>
          </a:p>
          <a:p>
            <a:pPr lvl="1" rtl="0"/>
            <a:r>
              <a:rPr lang="fr-FR" dirty="0"/>
              <a:t>Permet de définir les contrats entre back et front au plus vite et de le faire valider pour pas que l'un soit bloqué par l'autre</a:t>
            </a:r>
          </a:p>
          <a:p>
            <a:pPr lvl="1" rtl="0"/>
            <a:r>
              <a:rPr lang="fr-FR" dirty="0"/>
              <a:t>Permet de très rapidement faire valider la logique métier</a:t>
            </a:r>
          </a:p>
          <a:p>
            <a:pPr lvl="1" rtl="0"/>
            <a:r>
              <a:rPr lang="fr-FR" dirty="0"/>
              <a:t>Structure les développements, évite de trop se répartir</a:t>
            </a:r>
          </a:p>
          <a:p>
            <a:pPr lvl="1" rtl="0"/>
            <a:r>
              <a:rPr lang="fr-FR" dirty="0"/>
              <a:t>Feedback rapide obligatoire de part le processus</a:t>
            </a:r>
          </a:p>
          <a:p>
            <a:pPr lvl="1" rtl="0"/>
            <a:r>
              <a:rPr lang="fr-FR" dirty="0"/>
              <a:t>Communication et feedback rapide avec les autres collègues</a:t>
            </a:r>
          </a:p>
          <a:p>
            <a:pPr lvl="1" rtl="0"/>
            <a:r>
              <a:rPr lang="fr-FR" dirty="0"/>
              <a:t>Très peu de bugs, hormis les besoins non compris </a:t>
            </a:r>
          </a:p>
          <a:p>
            <a:pPr rtl="0"/>
            <a:r>
              <a:rPr lang="fr-FR" dirty="0"/>
              <a:t>Désavantage </a:t>
            </a:r>
          </a:p>
          <a:p>
            <a:pPr lvl="1" rtl="0"/>
            <a:r>
              <a:rPr lang="fr-FR" dirty="0"/>
              <a:t>Peut sincèrement être pénible de toujours écrire les tests</a:t>
            </a:r>
          </a:p>
          <a:p>
            <a:pPr lvl="1" rtl="0"/>
            <a:r>
              <a:rPr lang="fr-FR" dirty="0"/>
              <a:t>Si les </a:t>
            </a:r>
            <a:r>
              <a:rPr lang="fr-FR" dirty="0" err="1"/>
              <a:t>requirements</a:t>
            </a:r>
            <a:r>
              <a:rPr lang="fr-FR" dirty="0"/>
              <a:t> changent souvent, les tests doivent être très souvent adaptés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D1007-586B-4DA7-9748-C9B4679AE1C3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501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23B82-CE12-453C-8A0B-FF5F4C60D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>
                <a:solidFill>
                  <a:schemeClr val="bg1"/>
                </a:solidFill>
              </a:rPr>
              <a:t>GameSync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3F8017-8540-41CC-B760-B99C3D93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2" y="-204116"/>
            <a:ext cx="8555798" cy="6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E2813-C4F6-4E77-974A-C70162EF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Répartition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944362-082E-49A6-AB80-D0909424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Kevin : Backend, CI/CD, architecture.</a:t>
            </a:r>
          </a:p>
          <a:p>
            <a:r>
              <a:rPr lang="fr-CH" dirty="0"/>
              <a:t>Kévin : Aide, support, tests, correction des tests	</a:t>
            </a:r>
          </a:p>
          <a:p>
            <a:r>
              <a:rPr lang="fr-CH" dirty="0"/>
              <a:t>Bastian : Front, référent métier</a:t>
            </a:r>
          </a:p>
          <a:p>
            <a:r>
              <a:rPr lang="fr-CH" dirty="0"/>
              <a:t>Flavio : Vidéo, référent sécurité</a:t>
            </a:r>
          </a:p>
        </p:txBody>
      </p:sp>
    </p:spTree>
    <p:extLst>
      <p:ext uri="{BB962C8B-B14F-4D97-AF65-F5344CB8AC3E}">
        <p14:creationId xmlns:p14="http://schemas.microsoft.com/office/powerpoint/2010/main" val="181839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4D291-D673-4389-9164-12261EBD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Processus de </a:t>
            </a:r>
            <a:r>
              <a:rPr lang="fr-CH" dirty="0" err="1"/>
              <a:t>dév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FE6624-09C7-4930-8012-3894FEDDC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Test Driven </a:t>
            </a:r>
            <a:r>
              <a:rPr lang="fr-FR" dirty="0" err="1"/>
              <a:t>Development</a:t>
            </a:r>
            <a:endParaRPr lang="fr-CH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6DC7FF-AFD0-4750-9C27-AA1F9FA97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11154266" cy="308601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fr-FR" dirty="0"/>
              <a:t>Pour chaque fonctionnalité,</a:t>
            </a:r>
          </a:p>
          <a:p>
            <a:pPr marL="914400" lvl="1" indent="-457200">
              <a:buAutoNum type="arabicPeriod"/>
            </a:pPr>
            <a:r>
              <a:rPr lang="fr-FR" dirty="0"/>
              <a:t>Ecrire un test qui traite un cas</a:t>
            </a:r>
          </a:p>
          <a:p>
            <a:pPr marL="914400" lvl="1" indent="-457200">
              <a:buAutoNum type="arabicPeriod"/>
            </a:pPr>
            <a:r>
              <a:rPr lang="fr-FR" dirty="0"/>
              <a:t>Implémenter pour que le test passe au vert</a:t>
            </a:r>
          </a:p>
          <a:p>
            <a:pPr marL="914400" lvl="1" indent="-457200">
              <a:buAutoNum type="arabicPeriod"/>
            </a:pPr>
            <a:r>
              <a:rPr lang="fr-FR" dirty="0"/>
              <a:t>(</a:t>
            </a:r>
            <a:r>
              <a:rPr lang="fr-FR" dirty="0" err="1"/>
              <a:t>Refactor</a:t>
            </a:r>
            <a:r>
              <a:rPr lang="fr-FR" dirty="0"/>
              <a:t>)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91E6B2B1-6F1C-46B8-85A7-2111A69457C1}"/>
              </a:ext>
            </a:extLst>
          </p:cNvPr>
          <p:cNvSpPr txBox="1">
            <a:spLocks/>
          </p:cNvSpPr>
          <p:nvPr/>
        </p:nvSpPr>
        <p:spPr>
          <a:xfrm>
            <a:off x="1388148" y="1409700"/>
            <a:ext cx="10118052" cy="955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7358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4D291-D673-4389-9164-12261EBD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Processus de </a:t>
            </a:r>
            <a:r>
              <a:rPr lang="fr-CH" dirty="0" err="1"/>
              <a:t>dév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FE6624-09C7-4930-8012-3894FEDDC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Avantages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6DC7FF-AFD0-4750-9C27-AA1F9FA97C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Définition des contrats en amont</a:t>
            </a:r>
          </a:p>
          <a:p>
            <a:r>
              <a:rPr lang="fr-FR" sz="2400" dirty="0"/>
              <a:t>Validation de la logique métier très rapide</a:t>
            </a:r>
          </a:p>
          <a:p>
            <a:r>
              <a:rPr lang="fr-FR" sz="2400" dirty="0"/>
              <a:t>Structure les développements</a:t>
            </a:r>
          </a:p>
          <a:p>
            <a:r>
              <a:rPr lang="fr-FR" sz="2400" dirty="0"/>
              <a:t>Feedback rapide</a:t>
            </a:r>
          </a:p>
          <a:p>
            <a:r>
              <a:rPr lang="fr-FR" sz="2400" dirty="0"/>
              <a:t>Communication avec collègues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C42E12-B0BD-47CF-8891-05CB7953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Désavantage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9B1BD9-A532-4DB7-AA65-F2ABE12FDAD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Pénible à écrire</a:t>
            </a:r>
          </a:p>
          <a:p>
            <a:r>
              <a:rPr lang="fr-FR" sz="2400" dirty="0"/>
              <a:t>Changement fréquent des besoins (pas notre cas)</a:t>
            </a:r>
          </a:p>
          <a:p>
            <a:endParaRPr lang="fr-CH" sz="1800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91E6B2B1-6F1C-46B8-85A7-2111A69457C1}"/>
              </a:ext>
            </a:extLst>
          </p:cNvPr>
          <p:cNvSpPr txBox="1">
            <a:spLocks/>
          </p:cNvSpPr>
          <p:nvPr/>
        </p:nvSpPr>
        <p:spPr>
          <a:xfrm>
            <a:off x="1388148" y="1409700"/>
            <a:ext cx="10118052" cy="955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3081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1EE70-3CA7-4779-A69B-F7E62657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626" y="764373"/>
            <a:ext cx="5136573" cy="5677990"/>
          </a:xfrm>
        </p:spPr>
        <p:txBody>
          <a:bodyPr>
            <a:normAutofit/>
          </a:bodyPr>
          <a:lstStyle/>
          <a:p>
            <a:r>
              <a:rPr lang="fr-FR" b="1" dirty="0"/>
              <a:t>Architecture locale</a:t>
            </a:r>
            <a:endParaRPr lang="fr-CH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AC3E7349-88F7-4AE3-B408-D28D162552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7" y="816605"/>
            <a:ext cx="5212773" cy="562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38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90475-F926-4A86-9230-DB592C352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09" y="764373"/>
            <a:ext cx="10030691" cy="1293028"/>
          </a:xfrm>
        </p:spPr>
        <p:txBody>
          <a:bodyPr>
            <a:normAutofit/>
          </a:bodyPr>
          <a:lstStyle/>
          <a:p>
            <a:r>
              <a:rPr lang="fr-FR" b="1" dirty="0"/>
              <a:t>Architecture des tests automatiques</a:t>
            </a:r>
            <a:endParaRPr lang="fr-CH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42FD38A9-EF05-43B6-9E17-7BC1C676C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24" y="2127938"/>
            <a:ext cx="7066752" cy="42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91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B58A2-4439-4E2A-ACB0-DEA8FD87E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/>
              <a:t>Architecture en production</a:t>
            </a:r>
            <a:endParaRPr lang="fr-CH" dirty="0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A1070FE7-121C-4573-A412-817752C1F1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053" y="1666023"/>
            <a:ext cx="7105893" cy="477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8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4CF56-74DB-44AC-8FA4-AD8A46CF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Architectures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09FF56-6F73-4DE2-8BF1-3738837A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Avantages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CD986B-B359-4B74-9C45-C8D6C30512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Environnement adapté à chaque besoin</a:t>
            </a:r>
          </a:p>
          <a:p>
            <a:r>
              <a:rPr lang="fr-FR" dirty="0"/>
              <a:t>Rapide à installer et déployer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2B91D7-F7D4-4A70-BE09-5E01DBC6C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Désavantage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60A340-6EA1-4675-BC18-C5196D42C7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Implémentation par env.</a:t>
            </a:r>
          </a:p>
          <a:p>
            <a:r>
              <a:rPr lang="fr-FR" dirty="0"/>
              <a:t>Cher ?</a:t>
            </a:r>
          </a:p>
          <a:p>
            <a:r>
              <a:rPr lang="fr-FR" dirty="0"/>
              <a:t>Reset du cache lors du CD</a:t>
            </a:r>
          </a:p>
        </p:txBody>
      </p:sp>
    </p:spTree>
    <p:extLst>
      <p:ext uri="{BB962C8B-B14F-4D97-AF65-F5344CB8AC3E}">
        <p14:creationId xmlns:p14="http://schemas.microsoft.com/office/powerpoint/2010/main" val="2137855281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99</TotalTime>
  <Words>321</Words>
  <Application>Microsoft Office PowerPoint</Application>
  <PresentationFormat>Grand écran</PresentationFormat>
  <Paragraphs>55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Traînée de condensation</vt:lpstr>
      <vt:lpstr>GameSync</vt:lpstr>
      <vt:lpstr>Répartition</vt:lpstr>
      <vt:lpstr>Processus de dév</vt:lpstr>
      <vt:lpstr>Processus de dév</vt:lpstr>
      <vt:lpstr>Architecture locale</vt:lpstr>
      <vt:lpstr>Architecture des tests automatiques</vt:lpstr>
      <vt:lpstr>Architecture en production</vt:lpstr>
      <vt:lpstr>Architectures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GameSync</dc:title>
  <dc:creator>Admin</dc:creator>
  <cp:lastModifiedBy>Ferati Kevin</cp:lastModifiedBy>
  <cp:revision>11</cp:revision>
  <dcterms:created xsi:type="dcterms:W3CDTF">2023-09-07T21:01:30Z</dcterms:created>
  <dcterms:modified xsi:type="dcterms:W3CDTF">2023-09-08T07:05:46Z</dcterms:modified>
</cp:coreProperties>
</file>